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57" r:id="rId5"/>
    <p:sldId id="258" r:id="rId6"/>
    <p:sldId id="259" r:id="rId7"/>
    <p:sldId id="263" r:id="rId8"/>
    <p:sldId id="264" r:id="rId9"/>
    <p:sldId id="260" r:id="rId10"/>
    <p:sldId id="265" r:id="rId11"/>
    <p:sldId id="270" r:id="rId12"/>
    <p:sldId id="271" r:id="rId13"/>
    <p:sldId id="26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922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895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975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328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8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019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27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26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449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122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1629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6FF0D-C74A-4E43-B297-6347FA4E0450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2C002-FDE2-4A52-B08A-3375CFBAD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411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0" y="756138"/>
            <a:ext cx="8730397" cy="136437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73" y="2743200"/>
            <a:ext cx="8943975" cy="4572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9131" y="228600"/>
            <a:ext cx="1670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解压</a:t>
            </a:r>
            <a:r>
              <a:rPr lang="en-US" altLang="zh-CN" dirty="0" err="1" smtClean="0"/>
              <a:t>Logstash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43607" y="2306516"/>
            <a:ext cx="3443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移动</a:t>
            </a:r>
            <a:r>
              <a:rPr lang="en-US" altLang="zh-CN" dirty="0" err="1" smtClean="0"/>
              <a:t>Logstash</a:t>
            </a:r>
            <a:r>
              <a:rPr lang="zh-CN" altLang="en-US" dirty="0" smtClean="0"/>
              <a:t>至 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837" y="3868353"/>
            <a:ext cx="6634163" cy="275225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28953" y="3338147"/>
            <a:ext cx="3443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 </a:t>
            </a:r>
            <a:r>
              <a:rPr lang="zh-CN" altLang="en-US" dirty="0" smtClean="0"/>
              <a:t>目录内容如下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7117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5438"/>
            <a:ext cx="12192000" cy="382277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21947" y="328218"/>
            <a:ext cx="46962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重新启动</a:t>
            </a:r>
            <a:r>
              <a:rPr lang="en-US" altLang="zh-CN" dirty="0" err="1" smtClean="0"/>
              <a:t>logstatsh</a:t>
            </a:r>
            <a:r>
              <a:rPr lang="zh-CN" altLang="en-US" dirty="0" smtClean="0"/>
              <a:t>后结果如下，数据已同步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8550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34" y="694593"/>
            <a:ext cx="6947931" cy="42646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1692" y="211015"/>
            <a:ext cx="3701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Logstash</a:t>
            </a:r>
            <a:r>
              <a:rPr lang="zh-CN" altLang="en-US" dirty="0" smtClean="0"/>
              <a:t>数据同步测试</a:t>
            </a:r>
            <a:r>
              <a:rPr lang="en-US" altLang="zh-CN" dirty="0" smtClean="0"/>
              <a:t>--</a:t>
            </a:r>
            <a:r>
              <a:rPr lang="zh-CN" altLang="en-US" dirty="0" smtClean="0"/>
              <a:t>修改数据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101" y="1186067"/>
            <a:ext cx="8440615" cy="286718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344507" y="635977"/>
            <a:ext cx="418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修改的数据会同步到</a:t>
            </a:r>
            <a:r>
              <a:rPr lang="en-US" altLang="zh-CN" dirty="0" err="1" smtClean="0"/>
              <a:t>Logstash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127042"/>
            <a:ext cx="12192000" cy="73095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0" y="5562600"/>
            <a:ext cx="418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ES</a:t>
            </a:r>
            <a:r>
              <a:rPr lang="zh-CN" altLang="en-US" dirty="0" smtClean="0"/>
              <a:t>中也会同步修改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1412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51692" y="211015"/>
            <a:ext cx="379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Logstash</a:t>
            </a:r>
            <a:r>
              <a:rPr lang="zh-CN" altLang="en-US" dirty="0"/>
              <a:t>数据同步测试</a:t>
            </a:r>
            <a:r>
              <a:rPr lang="en-US" altLang="zh-CN" dirty="0"/>
              <a:t>--</a:t>
            </a:r>
            <a:r>
              <a:rPr lang="zh-CN" altLang="en-US" dirty="0" smtClean="0"/>
              <a:t>新增数据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222738" y="2341685"/>
            <a:ext cx="418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修改的数据会同步到</a:t>
            </a:r>
            <a:r>
              <a:rPr lang="en-US" altLang="zh-CN" dirty="0" err="1" smtClean="0"/>
              <a:t>Logstash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87923" y="4278923"/>
            <a:ext cx="418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ES</a:t>
            </a:r>
            <a:r>
              <a:rPr lang="zh-CN" altLang="en-US" dirty="0" smtClean="0"/>
              <a:t>中也会同步修改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1388"/>
            <a:ext cx="11389538" cy="105654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31" y="2838962"/>
            <a:ext cx="12192000" cy="119765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22156"/>
            <a:ext cx="12192000" cy="64713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0676" y="5952392"/>
            <a:ext cx="11473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</a:rPr>
              <a:t>数据库中删除数据不会在</a:t>
            </a:r>
            <a:r>
              <a:rPr lang="en-US" altLang="zh-CN" b="1" dirty="0" smtClean="0">
                <a:solidFill>
                  <a:srgbClr val="FF0000"/>
                </a:solidFill>
              </a:rPr>
              <a:t>ES</a:t>
            </a:r>
            <a:r>
              <a:rPr lang="zh-CN" altLang="en-US" b="1" dirty="0" smtClean="0">
                <a:solidFill>
                  <a:srgbClr val="FF0000"/>
                </a:solidFill>
              </a:rPr>
              <a:t>中进行同步，逻辑删除以时间更新将标识同步到</a:t>
            </a:r>
            <a:r>
              <a:rPr lang="en-US" altLang="zh-CN" b="1" dirty="0" smtClean="0">
                <a:solidFill>
                  <a:srgbClr val="FF0000"/>
                </a:solidFill>
              </a:rPr>
              <a:t>ES</a:t>
            </a:r>
            <a:r>
              <a:rPr lang="zh-CN" altLang="en-US" b="1" dirty="0" smtClean="0">
                <a:solidFill>
                  <a:srgbClr val="FF0000"/>
                </a:solidFill>
              </a:rPr>
              <a:t>中，代表在</a:t>
            </a:r>
            <a:r>
              <a:rPr lang="en-US" altLang="zh-CN" b="1" dirty="0" smtClean="0">
                <a:solidFill>
                  <a:srgbClr val="FF0000"/>
                </a:solidFill>
              </a:rPr>
              <a:t>ES</a:t>
            </a:r>
            <a:r>
              <a:rPr lang="zh-CN" altLang="en-US" b="1" dirty="0" smtClean="0">
                <a:solidFill>
                  <a:srgbClr val="FF0000"/>
                </a:solidFill>
              </a:rPr>
              <a:t>中也被逻辑删除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4934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7668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31" y="818499"/>
            <a:ext cx="4774223" cy="261851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90146" y="422031"/>
            <a:ext cx="1670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创建目录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75" y="3964598"/>
            <a:ext cx="5084518" cy="93376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9454" y="3563816"/>
            <a:ext cx="1670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创建配置文件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6404" y="4888783"/>
            <a:ext cx="7683012" cy="106360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07731" y="5011615"/>
            <a:ext cx="305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数据库驱动拷贝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2982" y="5959010"/>
            <a:ext cx="7620733" cy="83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522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5991" y="369277"/>
            <a:ext cx="431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Logstash-db-sunc.conf</a:t>
            </a:r>
            <a:r>
              <a:rPr lang="zh-CN" altLang="en-US" dirty="0" smtClean="0"/>
              <a:t>配置内容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501160" y="668216"/>
            <a:ext cx="11210193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/>
              <a:t>input {</a:t>
            </a:r>
          </a:p>
          <a:p>
            <a:r>
              <a:rPr lang="en-US" altLang="zh-CN" sz="1000" dirty="0" smtClean="0"/>
              <a:t>    </a:t>
            </a:r>
            <a:r>
              <a:rPr lang="en-US" altLang="zh-CN" sz="1000" dirty="0" err="1" smtClean="0"/>
              <a:t>jdbc</a:t>
            </a:r>
            <a:r>
              <a:rPr lang="en-US" altLang="zh-CN" sz="1000" dirty="0" smtClean="0"/>
              <a:t> {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设置 </a:t>
            </a:r>
            <a:r>
              <a:rPr lang="en-US" altLang="zh-CN" sz="1000" dirty="0" err="1" smtClean="0"/>
              <a:t>MySql</a:t>
            </a:r>
            <a:r>
              <a:rPr lang="en-US" altLang="zh-CN" sz="1000" dirty="0" smtClean="0"/>
              <a:t>/</a:t>
            </a:r>
            <a:r>
              <a:rPr lang="en-US" altLang="zh-CN" sz="1000" dirty="0" err="1" smtClean="0"/>
              <a:t>MariaDB</a:t>
            </a:r>
            <a:r>
              <a:rPr lang="en-US" altLang="zh-CN" sz="1000" dirty="0" smtClean="0"/>
              <a:t> </a:t>
            </a:r>
            <a:r>
              <a:rPr lang="zh-CN" altLang="en-US" sz="1000" dirty="0" smtClean="0"/>
              <a:t>数据库</a:t>
            </a:r>
            <a:r>
              <a:rPr lang="en-US" altLang="zh-CN" sz="1000" dirty="0" err="1" smtClean="0"/>
              <a:t>url</a:t>
            </a:r>
            <a:r>
              <a:rPr lang="zh-CN" altLang="en-US" sz="1000" dirty="0" smtClean="0"/>
              <a:t>以及数据库名称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jdbc_connection_string</a:t>
            </a:r>
            <a:r>
              <a:rPr lang="en-US" altLang="zh-CN" sz="1000" dirty="0" smtClean="0"/>
              <a:t> =&gt; "</a:t>
            </a:r>
            <a:r>
              <a:rPr lang="en-US" altLang="zh-CN" sz="1000" dirty="0" err="1" smtClean="0"/>
              <a:t>jdbc:mysql</a:t>
            </a:r>
            <a:r>
              <a:rPr lang="en-US" altLang="zh-CN" sz="1000" dirty="0" smtClean="0"/>
              <a:t>://192.168.1.6:3306/</a:t>
            </a:r>
            <a:r>
              <a:rPr lang="en-US" altLang="zh-CN" sz="1000" dirty="0" err="1" smtClean="0"/>
              <a:t>foodie-shop-dev?useUnicode</a:t>
            </a:r>
            <a:r>
              <a:rPr lang="en-US" altLang="zh-CN" sz="1000" dirty="0" smtClean="0"/>
              <a:t>=</a:t>
            </a:r>
            <a:r>
              <a:rPr lang="en-US" altLang="zh-CN" sz="1000" dirty="0" err="1" smtClean="0"/>
              <a:t>true&amp;characterEncoding</a:t>
            </a:r>
            <a:r>
              <a:rPr lang="en-US" altLang="zh-CN" sz="1000" dirty="0" smtClean="0"/>
              <a:t>=UTF-8&amp;autoReconnect=true"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用户名和密码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jdbc_user</a:t>
            </a:r>
            <a:r>
              <a:rPr lang="en-US" altLang="zh-CN" sz="1000" dirty="0" smtClean="0"/>
              <a:t> =&gt; "root"</a:t>
            </a:r>
          </a:p>
          <a:p>
            <a:r>
              <a:rPr lang="en-US" altLang="zh-CN" sz="1000" dirty="0" smtClean="0"/>
              <a:t>        </a:t>
            </a:r>
            <a:r>
              <a:rPr lang="en-US" altLang="zh-CN" sz="1000" dirty="0" err="1" smtClean="0"/>
              <a:t>jdbc_password</a:t>
            </a:r>
            <a:r>
              <a:rPr lang="en-US" altLang="zh-CN" sz="1000" dirty="0" smtClean="0"/>
              <a:t> =&gt; "root"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数据库驱动所在位置，可以是绝对路径或者相对路径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jdbc_driver_library</a:t>
            </a:r>
            <a:r>
              <a:rPr lang="en-US" altLang="zh-CN" sz="1000" dirty="0" smtClean="0"/>
              <a:t> =&gt; "/</a:t>
            </a:r>
            <a:r>
              <a:rPr lang="en-US" altLang="zh-CN" sz="1000" dirty="0" err="1" smtClean="0"/>
              <a:t>usr</a:t>
            </a:r>
            <a:r>
              <a:rPr lang="en-US" altLang="zh-CN" sz="1000" dirty="0" smtClean="0"/>
              <a:t>/local/logstash-6.4.3/sync/mysql-connector-java-5.1.41.jar"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驱动类名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jdbc_driver_class</a:t>
            </a:r>
            <a:r>
              <a:rPr lang="en-US" altLang="zh-CN" sz="1000" dirty="0" smtClean="0"/>
              <a:t> =&gt; "</a:t>
            </a:r>
            <a:r>
              <a:rPr lang="en-US" altLang="zh-CN" sz="1000" dirty="0" err="1" smtClean="0"/>
              <a:t>com.mysql.jdbc.Driver</a:t>
            </a:r>
            <a:r>
              <a:rPr lang="en-US" altLang="zh-CN" sz="1000" dirty="0" smtClean="0"/>
              <a:t>"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开启分页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jdbc_paging_enabled</a:t>
            </a:r>
            <a:r>
              <a:rPr lang="en-US" altLang="zh-CN" sz="1000" dirty="0" smtClean="0"/>
              <a:t> =&gt; "true"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分页每页数量，可以自定义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jdbc_page_size</a:t>
            </a:r>
            <a:r>
              <a:rPr lang="en-US" altLang="zh-CN" sz="1000" dirty="0" smtClean="0"/>
              <a:t> =&gt; "10000"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执行的</a:t>
            </a:r>
            <a:r>
              <a:rPr lang="en-US" altLang="zh-CN" sz="1000" dirty="0" err="1" smtClean="0"/>
              <a:t>sql</a:t>
            </a:r>
            <a:r>
              <a:rPr lang="zh-CN" altLang="en-US" sz="1000" dirty="0" smtClean="0"/>
              <a:t>文件路径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statement_filepath</a:t>
            </a:r>
            <a:r>
              <a:rPr lang="en-US" altLang="zh-CN" sz="1000" dirty="0" smtClean="0"/>
              <a:t> =&gt; "/</a:t>
            </a:r>
            <a:r>
              <a:rPr lang="en-US" altLang="zh-CN" sz="1000" dirty="0" err="1" smtClean="0"/>
              <a:t>usr</a:t>
            </a:r>
            <a:r>
              <a:rPr lang="en-US" altLang="zh-CN" sz="1000" dirty="0" smtClean="0"/>
              <a:t>/local/logstash-6.4.3/sync/foodie-</a:t>
            </a:r>
            <a:r>
              <a:rPr lang="en-US" altLang="zh-CN" sz="1000" dirty="0" err="1" smtClean="0"/>
              <a:t>items.sql</a:t>
            </a:r>
            <a:r>
              <a:rPr lang="en-US" altLang="zh-CN" sz="1000" dirty="0" smtClean="0"/>
              <a:t>"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设置定时任务间隔  含义：分、时、天、月、年，全部为*默认含义为每分钟跑一次任务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smtClean="0"/>
              <a:t>schedule =&gt; "* * * * *"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索引类型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smtClean="0"/>
              <a:t>type =&gt; "_doc"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是否开启记录上次追踪的结果，也就是上次更新的时间，这个会记录到 </a:t>
            </a:r>
            <a:r>
              <a:rPr lang="en-US" altLang="zh-CN" sz="1000" dirty="0" err="1" smtClean="0"/>
              <a:t>last_run_metadata_path</a:t>
            </a:r>
            <a:r>
              <a:rPr lang="en-US" altLang="zh-CN" sz="1000" dirty="0" smtClean="0"/>
              <a:t> </a:t>
            </a:r>
            <a:r>
              <a:rPr lang="zh-CN" altLang="en-US" sz="1000" dirty="0" smtClean="0"/>
              <a:t>的文件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use_column_value</a:t>
            </a:r>
            <a:r>
              <a:rPr lang="en-US" altLang="zh-CN" sz="1000" dirty="0" smtClean="0"/>
              <a:t> =&gt; true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记录上一次追踪的结果值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last_run_metadata_path</a:t>
            </a:r>
            <a:r>
              <a:rPr lang="en-US" altLang="zh-CN" sz="1000" dirty="0" smtClean="0"/>
              <a:t> =&gt; "/</a:t>
            </a:r>
            <a:r>
              <a:rPr lang="en-US" altLang="zh-CN" sz="1000" dirty="0" err="1" smtClean="0"/>
              <a:t>usr</a:t>
            </a:r>
            <a:r>
              <a:rPr lang="en-US" altLang="zh-CN" sz="1000" dirty="0" smtClean="0"/>
              <a:t>/local/logstash-6.4.3/sync/</a:t>
            </a:r>
            <a:r>
              <a:rPr lang="en-US" altLang="zh-CN" sz="1000" dirty="0" err="1" smtClean="0"/>
              <a:t>track_time</a:t>
            </a:r>
            <a:r>
              <a:rPr lang="en-US" altLang="zh-CN" sz="1000" dirty="0" smtClean="0"/>
              <a:t>"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如果 </a:t>
            </a:r>
            <a:r>
              <a:rPr lang="en-US" altLang="zh-CN" sz="1000" dirty="0" err="1" smtClean="0"/>
              <a:t>use_column_value</a:t>
            </a:r>
            <a:r>
              <a:rPr lang="en-US" altLang="zh-CN" sz="1000" dirty="0" smtClean="0"/>
              <a:t> </a:t>
            </a:r>
            <a:r>
              <a:rPr lang="zh-CN" altLang="en-US" sz="1000" dirty="0" smtClean="0"/>
              <a:t>为</a:t>
            </a:r>
            <a:r>
              <a:rPr lang="en-US" altLang="zh-CN" sz="1000" dirty="0" smtClean="0"/>
              <a:t>true</a:t>
            </a:r>
            <a:r>
              <a:rPr lang="zh-CN" altLang="en-US" sz="1000" dirty="0" smtClean="0"/>
              <a:t>， 配置本参数，追踪的 </a:t>
            </a:r>
            <a:r>
              <a:rPr lang="en-US" altLang="zh-CN" sz="1000" dirty="0" smtClean="0"/>
              <a:t>column </a:t>
            </a:r>
            <a:r>
              <a:rPr lang="zh-CN" altLang="en-US" sz="1000" dirty="0" smtClean="0"/>
              <a:t>名，可以是自增</a:t>
            </a:r>
            <a:r>
              <a:rPr lang="en-US" altLang="zh-CN" sz="1000" dirty="0" smtClean="0"/>
              <a:t>id</a:t>
            </a:r>
            <a:r>
              <a:rPr lang="zh-CN" altLang="en-US" sz="1000" dirty="0" smtClean="0"/>
              <a:t>或者时间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tracking_column</a:t>
            </a:r>
            <a:r>
              <a:rPr lang="en-US" altLang="zh-CN" sz="1000" dirty="0" smtClean="0"/>
              <a:t> =&gt; "</a:t>
            </a:r>
            <a:r>
              <a:rPr lang="en-US" altLang="zh-CN" sz="1000" dirty="0" err="1" smtClean="0"/>
              <a:t>updated_time</a:t>
            </a:r>
            <a:r>
              <a:rPr lang="en-US" altLang="zh-CN" sz="1000" dirty="0" smtClean="0"/>
              <a:t>"</a:t>
            </a:r>
          </a:p>
          <a:p>
            <a:r>
              <a:rPr lang="en-US" altLang="zh-CN" sz="1000" dirty="0" smtClean="0"/>
              <a:t>        # </a:t>
            </a:r>
            <a:r>
              <a:rPr lang="en-US" altLang="zh-CN" sz="1000" dirty="0" err="1" smtClean="0"/>
              <a:t>tracking_column</a:t>
            </a:r>
            <a:r>
              <a:rPr lang="en-US" altLang="zh-CN" sz="1000" dirty="0" smtClean="0"/>
              <a:t> </a:t>
            </a:r>
            <a:r>
              <a:rPr lang="zh-CN" altLang="en-US" sz="1000" dirty="0" smtClean="0"/>
              <a:t>对应字段的类型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tracking_column_type</a:t>
            </a:r>
            <a:r>
              <a:rPr lang="en-US" altLang="zh-CN" sz="1000" dirty="0" smtClean="0"/>
              <a:t> =&gt; "timestamp"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是否清除 </a:t>
            </a:r>
            <a:r>
              <a:rPr lang="en-US" altLang="zh-CN" sz="1000" dirty="0" err="1" smtClean="0"/>
              <a:t>last_run_metadata_path</a:t>
            </a:r>
            <a:r>
              <a:rPr lang="en-US" altLang="zh-CN" sz="1000" dirty="0" smtClean="0"/>
              <a:t> </a:t>
            </a:r>
            <a:r>
              <a:rPr lang="zh-CN" altLang="en-US" sz="1000" dirty="0" smtClean="0"/>
              <a:t>的记录，</a:t>
            </a:r>
            <a:r>
              <a:rPr lang="en-US" altLang="zh-CN" sz="1000" dirty="0" smtClean="0"/>
              <a:t>true</a:t>
            </a:r>
            <a:r>
              <a:rPr lang="zh-CN" altLang="en-US" sz="1000" dirty="0" smtClean="0"/>
              <a:t>则每次都从头开始查询所有的数据库记录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clean_run</a:t>
            </a:r>
            <a:r>
              <a:rPr lang="en-US" altLang="zh-CN" sz="1000" dirty="0" smtClean="0"/>
              <a:t> =&gt; false</a:t>
            </a:r>
          </a:p>
          <a:p>
            <a:r>
              <a:rPr lang="en-US" altLang="zh-CN" sz="1000" dirty="0" smtClean="0"/>
              <a:t>        # </a:t>
            </a:r>
            <a:r>
              <a:rPr lang="zh-CN" altLang="en-US" sz="1000" dirty="0" smtClean="0"/>
              <a:t>数据库字段名称大写转小写</a:t>
            </a:r>
          </a:p>
          <a:p>
            <a:r>
              <a:rPr lang="zh-CN" altLang="en-US" sz="1000" dirty="0" smtClean="0"/>
              <a:t>        </a:t>
            </a:r>
            <a:r>
              <a:rPr lang="en-US" altLang="zh-CN" sz="1000" dirty="0" err="1" smtClean="0"/>
              <a:t>lowercase_column_names</a:t>
            </a:r>
            <a:r>
              <a:rPr lang="en-US" altLang="zh-CN" sz="1000" dirty="0" smtClean="0"/>
              <a:t> =&gt; false</a:t>
            </a:r>
          </a:p>
          <a:p>
            <a:r>
              <a:rPr lang="en-US" altLang="zh-CN" sz="1000" dirty="0" smtClean="0"/>
              <a:t>    }</a:t>
            </a:r>
          </a:p>
          <a:p>
            <a:r>
              <a:rPr lang="en-US" altLang="zh-CN" sz="1000" dirty="0" smtClean="0"/>
              <a:t>}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587761" y="3727939"/>
            <a:ext cx="365760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output {</a:t>
            </a:r>
          </a:p>
          <a:p>
            <a:r>
              <a:rPr lang="en-US" altLang="zh-CN" sz="1000" dirty="0"/>
              <a:t>    </a:t>
            </a:r>
            <a:r>
              <a:rPr lang="en-US" altLang="zh-CN" sz="1000" dirty="0" err="1"/>
              <a:t>elasticsearch</a:t>
            </a:r>
            <a:r>
              <a:rPr lang="en-US" altLang="zh-CN" sz="1000" dirty="0"/>
              <a:t> {</a:t>
            </a:r>
          </a:p>
          <a:p>
            <a:r>
              <a:rPr lang="en-US" altLang="zh-CN" sz="1000" dirty="0"/>
              <a:t>        # </a:t>
            </a:r>
            <a:r>
              <a:rPr lang="en-US" altLang="zh-CN" sz="1000" dirty="0" err="1"/>
              <a:t>es</a:t>
            </a:r>
            <a:r>
              <a:rPr lang="zh-CN" altLang="en-US" sz="1000" dirty="0"/>
              <a:t>地址</a:t>
            </a:r>
          </a:p>
          <a:p>
            <a:r>
              <a:rPr lang="zh-CN" altLang="en-US" sz="1000" dirty="0"/>
              <a:t>        </a:t>
            </a:r>
            <a:r>
              <a:rPr lang="en-US" altLang="zh-CN" sz="1000" dirty="0"/>
              <a:t>hosts =&gt; ["192.168.1.187:9200"]</a:t>
            </a:r>
          </a:p>
          <a:p>
            <a:r>
              <a:rPr lang="en-US" altLang="zh-CN" sz="1000" dirty="0"/>
              <a:t>        # </a:t>
            </a:r>
            <a:r>
              <a:rPr lang="zh-CN" altLang="en-US" sz="1000" dirty="0"/>
              <a:t>同步的索引名</a:t>
            </a:r>
          </a:p>
          <a:p>
            <a:r>
              <a:rPr lang="zh-CN" altLang="en-US" sz="1000" dirty="0"/>
              <a:t>        </a:t>
            </a:r>
            <a:r>
              <a:rPr lang="en-US" altLang="zh-CN" sz="1000" dirty="0"/>
              <a:t>index =&gt; "foodie-items"</a:t>
            </a:r>
          </a:p>
          <a:p>
            <a:r>
              <a:rPr lang="en-US" altLang="zh-CN" sz="1000" dirty="0"/>
              <a:t>        # </a:t>
            </a:r>
            <a:r>
              <a:rPr lang="zh-CN" altLang="en-US" sz="1000" dirty="0"/>
              <a:t>设置</a:t>
            </a:r>
            <a:r>
              <a:rPr lang="en-US" altLang="zh-CN" sz="1000" dirty="0"/>
              <a:t>_</a:t>
            </a:r>
            <a:r>
              <a:rPr lang="en-US" altLang="zh-CN" sz="1000" dirty="0" err="1"/>
              <a:t>docID</a:t>
            </a:r>
            <a:r>
              <a:rPr lang="zh-CN" altLang="en-US" sz="1000" dirty="0"/>
              <a:t>和数据相同</a:t>
            </a:r>
          </a:p>
          <a:p>
            <a:r>
              <a:rPr lang="zh-CN" altLang="en-US" sz="1000" dirty="0"/>
              <a:t>        </a:t>
            </a:r>
            <a:r>
              <a:rPr lang="en-US" altLang="zh-CN" sz="1000" dirty="0" err="1"/>
              <a:t>document_id</a:t>
            </a:r>
            <a:r>
              <a:rPr lang="en-US" altLang="zh-CN" sz="1000" dirty="0"/>
              <a:t> =&gt; "%{id}"</a:t>
            </a:r>
          </a:p>
          <a:p>
            <a:r>
              <a:rPr lang="en-US" altLang="zh-CN" sz="1000" dirty="0"/>
              <a:t>    }</a:t>
            </a:r>
          </a:p>
          <a:p>
            <a:r>
              <a:rPr lang="en-US" altLang="zh-CN" sz="1000" dirty="0"/>
              <a:t>    # </a:t>
            </a:r>
            <a:r>
              <a:rPr lang="zh-CN" altLang="en-US" sz="1000" dirty="0"/>
              <a:t>日志输出</a:t>
            </a:r>
          </a:p>
          <a:p>
            <a:r>
              <a:rPr lang="zh-CN" altLang="en-US" sz="1000" dirty="0"/>
              <a:t>    </a:t>
            </a:r>
            <a:r>
              <a:rPr lang="en-US" altLang="zh-CN" sz="1000" dirty="0" err="1"/>
              <a:t>stdout</a:t>
            </a:r>
            <a:r>
              <a:rPr lang="en-US" altLang="zh-CN" sz="1000" dirty="0"/>
              <a:t> {</a:t>
            </a:r>
          </a:p>
          <a:p>
            <a:r>
              <a:rPr lang="en-US" altLang="zh-CN" sz="1000" dirty="0"/>
              <a:t>        codec =&gt; </a:t>
            </a:r>
            <a:r>
              <a:rPr lang="en-US" altLang="zh-CN" sz="1000" dirty="0" err="1"/>
              <a:t>json_lines</a:t>
            </a:r>
            <a:endParaRPr lang="en-US" altLang="zh-CN" sz="1000" dirty="0"/>
          </a:p>
          <a:p>
            <a:r>
              <a:rPr lang="en-US" altLang="zh-CN" sz="1000" dirty="0"/>
              <a:t>    }}</a:t>
            </a:r>
            <a:endParaRPr lang="zh-CN" altLang="en-US" sz="10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084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70" y="704849"/>
            <a:ext cx="4324716" cy="68068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45123" y="263769"/>
            <a:ext cx="33059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 smtClean="0"/>
              <a:t>sql</a:t>
            </a:r>
            <a:r>
              <a:rPr lang="zh-CN" altLang="en-US" sz="1400" dirty="0" smtClean="0"/>
              <a:t>启动脚本如下：</a:t>
            </a:r>
            <a:endParaRPr lang="zh-CN" altLang="en-US" sz="1400" dirty="0"/>
          </a:p>
        </p:txBody>
      </p:sp>
      <p:sp>
        <p:nvSpPr>
          <p:cNvPr id="4" name="文本框 3"/>
          <p:cNvSpPr txBox="1"/>
          <p:nvPr/>
        </p:nvSpPr>
        <p:spPr>
          <a:xfrm>
            <a:off x="668214" y="1573823"/>
            <a:ext cx="717452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 SELECT</a:t>
            </a:r>
          </a:p>
          <a:p>
            <a:r>
              <a:rPr lang="en-US" altLang="zh-CN" sz="1400" dirty="0" smtClean="0"/>
              <a:t>     i.id as </a:t>
            </a:r>
            <a:r>
              <a:rPr lang="en-US" altLang="zh-CN" sz="1400" dirty="0" err="1" smtClean="0"/>
              <a:t>itemId</a:t>
            </a:r>
            <a:r>
              <a:rPr lang="en-US" altLang="zh-CN" sz="1400" dirty="0" smtClean="0"/>
              <a:t>,</a:t>
            </a:r>
          </a:p>
          <a:p>
            <a:r>
              <a:rPr lang="en-US" altLang="zh-CN" sz="1400" dirty="0" smtClean="0"/>
              <a:t>     </a:t>
            </a:r>
            <a:r>
              <a:rPr lang="en-US" altLang="zh-CN" sz="1400" dirty="0" err="1" smtClean="0"/>
              <a:t>i.item_name</a:t>
            </a:r>
            <a:r>
              <a:rPr lang="en-US" altLang="zh-CN" sz="1400" dirty="0" smtClean="0"/>
              <a:t> as </a:t>
            </a:r>
            <a:r>
              <a:rPr lang="en-US" altLang="zh-CN" sz="1400" dirty="0" err="1" smtClean="0"/>
              <a:t>itemName</a:t>
            </a:r>
            <a:r>
              <a:rPr lang="en-US" altLang="zh-CN" sz="1400" dirty="0" smtClean="0"/>
              <a:t>,</a:t>
            </a:r>
          </a:p>
          <a:p>
            <a:r>
              <a:rPr lang="en-US" altLang="zh-CN" sz="1400" dirty="0" smtClean="0"/>
              <a:t>     </a:t>
            </a:r>
            <a:r>
              <a:rPr lang="en-US" altLang="zh-CN" sz="1400" dirty="0" err="1" smtClean="0"/>
              <a:t>i.sell_counts</a:t>
            </a:r>
            <a:r>
              <a:rPr lang="en-US" altLang="zh-CN" sz="1400" dirty="0" smtClean="0"/>
              <a:t> as </a:t>
            </a:r>
            <a:r>
              <a:rPr lang="en-US" altLang="zh-CN" sz="1400" dirty="0" err="1" smtClean="0"/>
              <a:t>sellCounts</a:t>
            </a:r>
            <a:r>
              <a:rPr lang="en-US" altLang="zh-CN" sz="1400" dirty="0" smtClean="0"/>
              <a:t>,</a:t>
            </a:r>
          </a:p>
          <a:p>
            <a:r>
              <a:rPr lang="en-US" altLang="zh-CN" sz="1400" dirty="0" smtClean="0"/>
              <a:t>     ii.url as </a:t>
            </a:r>
            <a:r>
              <a:rPr lang="en-US" altLang="zh-CN" sz="1400" dirty="0" err="1" smtClean="0"/>
              <a:t>imgUrl</a:t>
            </a:r>
            <a:r>
              <a:rPr lang="en-US" altLang="zh-CN" sz="1400" dirty="0" smtClean="0"/>
              <a:t>,</a:t>
            </a:r>
          </a:p>
          <a:p>
            <a:r>
              <a:rPr lang="en-US" altLang="zh-CN" sz="1400" dirty="0" smtClean="0"/>
              <a:t>     </a:t>
            </a:r>
            <a:r>
              <a:rPr lang="en-US" altLang="zh-CN" sz="1400" dirty="0" err="1" smtClean="0"/>
              <a:t>tempSpec.price_discount</a:t>
            </a:r>
            <a:r>
              <a:rPr lang="en-US" altLang="zh-CN" sz="1400" dirty="0" smtClean="0"/>
              <a:t> as price,</a:t>
            </a:r>
          </a:p>
          <a:p>
            <a:r>
              <a:rPr lang="en-US" altLang="zh-CN" sz="1400" dirty="0" smtClean="0"/>
              <a:t>     </a:t>
            </a:r>
            <a:r>
              <a:rPr lang="en-US" altLang="zh-CN" sz="1400" dirty="0" err="1" smtClean="0"/>
              <a:t>i.updated_time</a:t>
            </a:r>
            <a:r>
              <a:rPr lang="en-US" altLang="zh-CN" sz="1400" dirty="0" smtClean="0"/>
              <a:t> as </a:t>
            </a:r>
            <a:r>
              <a:rPr lang="en-US" altLang="zh-CN" sz="1400" dirty="0" err="1" smtClean="0"/>
              <a:t>updated_time</a:t>
            </a:r>
            <a:endParaRPr lang="en-US" altLang="zh-CN" sz="1400" dirty="0" smtClean="0"/>
          </a:p>
          <a:p>
            <a:r>
              <a:rPr lang="en-US" altLang="zh-CN" sz="1400" dirty="0" smtClean="0"/>
              <a:t> FROM</a:t>
            </a:r>
          </a:p>
          <a:p>
            <a:r>
              <a:rPr lang="en-US" altLang="zh-CN" sz="1400" dirty="0" smtClean="0"/>
              <a:t>     items </a:t>
            </a:r>
            <a:r>
              <a:rPr lang="en-US" altLang="zh-CN" sz="1400" dirty="0" err="1" smtClean="0"/>
              <a:t>i</a:t>
            </a:r>
            <a:endParaRPr lang="en-US" altLang="zh-CN" sz="1400" dirty="0" smtClean="0"/>
          </a:p>
          <a:p>
            <a:r>
              <a:rPr lang="en-US" altLang="zh-CN" sz="1400" dirty="0" smtClean="0"/>
              <a:t> LEFT JOIN</a:t>
            </a:r>
          </a:p>
          <a:p>
            <a:r>
              <a:rPr lang="en-US" altLang="zh-CN" sz="1400" dirty="0" smtClean="0"/>
              <a:t>     </a:t>
            </a:r>
            <a:r>
              <a:rPr lang="en-US" altLang="zh-CN" sz="1400" dirty="0" err="1" smtClean="0"/>
              <a:t>items_img</a:t>
            </a:r>
            <a:r>
              <a:rPr lang="en-US" altLang="zh-CN" sz="1400" dirty="0" smtClean="0"/>
              <a:t> ii</a:t>
            </a:r>
          </a:p>
          <a:p>
            <a:r>
              <a:rPr lang="en-US" altLang="zh-CN" sz="1400" dirty="0" smtClean="0"/>
              <a:t> on</a:t>
            </a:r>
          </a:p>
          <a:p>
            <a:r>
              <a:rPr lang="en-US" altLang="zh-CN" sz="1400" dirty="0" smtClean="0"/>
              <a:t>     i.id = </a:t>
            </a:r>
            <a:r>
              <a:rPr lang="en-US" altLang="zh-CN" sz="1400" dirty="0" err="1" smtClean="0"/>
              <a:t>ii.item_id</a:t>
            </a:r>
            <a:endParaRPr lang="en-US" altLang="zh-CN" sz="1400" dirty="0" smtClean="0"/>
          </a:p>
          <a:p>
            <a:r>
              <a:rPr lang="en-US" altLang="zh-CN" sz="1400" dirty="0" smtClean="0"/>
              <a:t> LEFT JOIN</a:t>
            </a:r>
          </a:p>
          <a:p>
            <a:r>
              <a:rPr lang="en-US" altLang="zh-CN" sz="1400" dirty="0" smtClean="0"/>
              <a:t>     (SELECT </a:t>
            </a:r>
            <a:r>
              <a:rPr lang="en-US" altLang="zh-CN" sz="1400" dirty="0" err="1" smtClean="0"/>
              <a:t>item_id,MIN</a:t>
            </a:r>
            <a:r>
              <a:rPr lang="en-US" altLang="zh-CN" sz="1400" dirty="0" smtClean="0"/>
              <a:t>(</a:t>
            </a:r>
            <a:r>
              <a:rPr lang="en-US" altLang="zh-CN" sz="1400" dirty="0" err="1" smtClean="0"/>
              <a:t>price_discount</a:t>
            </a:r>
            <a:r>
              <a:rPr lang="en-US" altLang="zh-CN" sz="1400" dirty="0" smtClean="0"/>
              <a:t>) as </a:t>
            </a:r>
            <a:r>
              <a:rPr lang="en-US" altLang="zh-CN" sz="1400" dirty="0" err="1" smtClean="0"/>
              <a:t>price_discount</a:t>
            </a:r>
            <a:r>
              <a:rPr lang="en-US" altLang="zh-CN" sz="1400" dirty="0" smtClean="0"/>
              <a:t> from </a:t>
            </a:r>
            <a:r>
              <a:rPr lang="en-US" altLang="zh-CN" sz="1400" dirty="0" err="1" smtClean="0"/>
              <a:t>items_spec</a:t>
            </a:r>
            <a:r>
              <a:rPr lang="en-US" altLang="zh-CN" sz="1400" dirty="0" smtClean="0"/>
              <a:t> GROUP BY </a:t>
            </a:r>
            <a:r>
              <a:rPr lang="en-US" altLang="zh-CN" sz="1400" dirty="0" err="1" smtClean="0"/>
              <a:t>item_id</a:t>
            </a:r>
            <a:r>
              <a:rPr lang="en-US" altLang="zh-CN" sz="1400" dirty="0" smtClean="0"/>
              <a:t>) </a:t>
            </a:r>
            <a:r>
              <a:rPr lang="en-US" altLang="zh-CN" sz="1400" dirty="0" err="1" smtClean="0"/>
              <a:t>tempSpec</a:t>
            </a:r>
            <a:endParaRPr lang="en-US" altLang="zh-CN" sz="1400" dirty="0" smtClean="0"/>
          </a:p>
          <a:p>
            <a:r>
              <a:rPr lang="en-US" altLang="zh-CN" sz="1400" dirty="0" smtClean="0"/>
              <a:t> on</a:t>
            </a:r>
          </a:p>
          <a:p>
            <a:r>
              <a:rPr lang="en-US" altLang="zh-CN" sz="1400" dirty="0" smtClean="0"/>
              <a:t>     i.id = </a:t>
            </a:r>
            <a:r>
              <a:rPr lang="en-US" altLang="zh-CN" sz="1400" dirty="0" err="1" smtClean="0"/>
              <a:t>tempSpec.item_id</a:t>
            </a:r>
            <a:endParaRPr lang="en-US" altLang="zh-CN" sz="1400" dirty="0" smtClean="0"/>
          </a:p>
          <a:p>
            <a:r>
              <a:rPr lang="en-US" altLang="zh-CN" sz="1400" dirty="0" smtClean="0"/>
              <a:t> WHERE</a:t>
            </a:r>
          </a:p>
          <a:p>
            <a:r>
              <a:rPr lang="en-US" altLang="zh-CN" sz="1400" dirty="0" smtClean="0"/>
              <a:t>     </a:t>
            </a:r>
            <a:r>
              <a:rPr lang="en-US" altLang="zh-CN" sz="1400" dirty="0" err="1" smtClean="0"/>
              <a:t>ii.is_main</a:t>
            </a:r>
            <a:r>
              <a:rPr lang="en-US" altLang="zh-CN" sz="1400" dirty="0" smtClean="0"/>
              <a:t> = 1</a:t>
            </a:r>
          </a:p>
          <a:p>
            <a:r>
              <a:rPr lang="en-US" altLang="zh-CN" sz="1400" dirty="0" smtClean="0"/>
              <a:t>     and</a:t>
            </a:r>
          </a:p>
          <a:p>
            <a:r>
              <a:rPr lang="en-US" altLang="zh-CN" sz="1400" dirty="0" smtClean="0"/>
              <a:t>     </a:t>
            </a:r>
            <a:r>
              <a:rPr lang="en-US" altLang="zh-CN" sz="1400" dirty="0" err="1" smtClean="0"/>
              <a:t>i.updated_time</a:t>
            </a:r>
            <a:r>
              <a:rPr lang="en-US" altLang="zh-CN" sz="1400" dirty="0" smtClean="0"/>
              <a:t> &gt;= :</a:t>
            </a:r>
            <a:r>
              <a:rPr lang="en-US" altLang="zh-CN" sz="1400" dirty="0" err="1" smtClean="0"/>
              <a:t>sql_last_value</a:t>
            </a:r>
            <a:endParaRPr lang="zh-CN" altLang="en-US" sz="1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8368" y="656524"/>
            <a:ext cx="6109555" cy="84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854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293" y="771300"/>
            <a:ext cx="7909332" cy="533935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45123" y="263769"/>
            <a:ext cx="33059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 smtClean="0"/>
              <a:t>sql</a:t>
            </a:r>
            <a:r>
              <a:rPr lang="zh-CN" altLang="en-US" sz="1400" dirty="0" smtClean="0"/>
              <a:t>脚本执行结果如下：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7915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3239" y="404446"/>
            <a:ext cx="2391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启动</a:t>
            </a:r>
            <a:r>
              <a:rPr lang="en-US" altLang="zh-CN" dirty="0" err="1" smtClean="0"/>
              <a:t>logstatsh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85" y="1108814"/>
            <a:ext cx="8299939" cy="9443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615" y="2634912"/>
            <a:ext cx="8528538" cy="386299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71700" y="395653"/>
            <a:ext cx="6682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./logstash -f /usr/local/logstash-6.4.3/sync/logstash-db-sync.conf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24962" y="2139462"/>
            <a:ext cx="2391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启动</a:t>
            </a:r>
            <a:r>
              <a:rPr lang="en-US" altLang="zh-CN" dirty="0" err="1" smtClean="0"/>
              <a:t>logstatsh</a:t>
            </a:r>
            <a:r>
              <a:rPr lang="zh-CN" altLang="en-US" dirty="0" smtClean="0"/>
              <a:t>输出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6964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23" y="940776"/>
            <a:ext cx="8720583" cy="403150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49116" y="442546"/>
            <a:ext cx="3452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启动</a:t>
            </a:r>
            <a:r>
              <a:rPr lang="en-US" altLang="zh-CN" dirty="0" err="1" smtClean="0"/>
              <a:t>logstatsh</a:t>
            </a:r>
            <a:r>
              <a:rPr lang="zh-CN" altLang="en-US" dirty="0" smtClean="0"/>
              <a:t>成功日志输出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24" y="5163238"/>
            <a:ext cx="7509730" cy="155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801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054" y="870437"/>
            <a:ext cx="8861922" cy="487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858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939821"/>
            <a:ext cx="5895974" cy="430698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444" y="3842895"/>
            <a:ext cx="5699980" cy="28766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56409" y="465965"/>
            <a:ext cx="23252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更新</a:t>
            </a:r>
            <a:r>
              <a:rPr lang="en-US" altLang="zh-CN" dirty="0" err="1" smtClean="0"/>
              <a:t>sql</a:t>
            </a:r>
            <a:r>
              <a:rPr lang="zh-CN" altLang="en-US" dirty="0" smtClean="0"/>
              <a:t>脚本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399656" y="3405526"/>
            <a:ext cx="43885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重新启动</a:t>
            </a:r>
            <a:r>
              <a:rPr lang="en-US" altLang="zh-CN" dirty="0" err="1" smtClean="0"/>
              <a:t>logstatsh</a:t>
            </a:r>
            <a:r>
              <a:rPr lang="zh-CN" altLang="en-US" dirty="0" smtClean="0"/>
              <a:t>后结果如下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3390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561</Words>
  <Application>Microsoft Office PowerPoint</Application>
  <PresentationFormat>宽屏</PresentationFormat>
  <Paragraphs>92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Microsoft 帐户</cp:lastModifiedBy>
  <cp:revision>53</cp:revision>
  <dcterms:created xsi:type="dcterms:W3CDTF">2023-01-31T08:27:39Z</dcterms:created>
  <dcterms:modified xsi:type="dcterms:W3CDTF">2023-01-31T09:33:47Z</dcterms:modified>
</cp:coreProperties>
</file>

<file path=docProps/thumbnail.jpeg>
</file>